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bold.fntdata"/><Relationship Id="rId10" Type="http://schemas.openxmlformats.org/officeDocument/2006/relationships/slide" Target="slides/slide5.xml"/><Relationship Id="rId32" Type="http://schemas.openxmlformats.org/officeDocument/2006/relationships/font" Target="fonts/Roboto-regular.fntdata"/><Relationship Id="rId13" Type="http://schemas.openxmlformats.org/officeDocument/2006/relationships/slide" Target="slides/slide8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f584d0dc68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f584d0dc68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f584d0dc6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f584d0dc6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f584d0dc6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f584d0dc6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f584d0dc6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f584d0dc6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f584d0dc6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f584d0dc6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f584d0dc6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f584d0dc6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f584d0dc6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f584d0dc6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f584d0dc6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f584d0dc6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f584d0dc6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f584d0dc6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f584d0dc68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f584d0dc68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f584d0dc6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f584d0dc6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f584d0dc68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f584d0dc68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584d0dc6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f584d0dc6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f584d0dc68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f584d0dc68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f584d0dc68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f584d0dc68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584d0dc68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f584d0dc68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584d0dc68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f584d0dc68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ff560555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ff560555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f584d0dc6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f584d0dc6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f584d0dc6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f584d0dc6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f584d0dc6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f584d0dc6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584d0dc6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f584d0dc6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f584d0dc6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f584d0dc6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f584d0dc6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f584d0dc6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f584d0dc6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f584d0dc6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Relationship Id="rId4" Type="http://schemas.openxmlformats.org/officeDocument/2006/relationships/hyperlink" Target="https://drive.google.com/file/d/1RdkLk0_PWAPnAxSPto5taESXzGuq9P0d/view?usp=sharing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Extreming Programing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323442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997296" cy="421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199" cy="4013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958213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415534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701995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467235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275842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183932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748057" cy="421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4619625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631100" cy="421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222908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040222" cy="421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817757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839200" cy="3472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3948874" cy="3945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7"/>
          <p:cNvSpPr txBox="1"/>
          <p:nvPr/>
        </p:nvSpPr>
        <p:spPr>
          <a:xfrm>
            <a:off x="4717100" y="2598825"/>
            <a:ext cx="389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Acceso al contenido del libro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7E6B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Ejercicio 13</a:t>
            </a:r>
            <a:endParaRPr/>
          </a:p>
        </p:txBody>
      </p:sp>
      <p:sp>
        <p:nvSpPr>
          <p:cNvPr id="219" name="Google Shape;219;p38"/>
          <p:cNvSpPr txBox="1"/>
          <p:nvPr/>
        </p:nvSpPr>
        <p:spPr>
          <a:xfrm>
            <a:off x="392525" y="774875"/>
            <a:ext cx="73770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Roboto"/>
              <a:buAutoNum type="alphaLcParenR"/>
            </a:pPr>
            <a:r>
              <a:rPr lang="es" sz="1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Utiliza los 12 principios XP para organizar el cursado y aprobación de este año.</a:t>
            </a:r>
            <a:endParaRPr sz="18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Qué</a:t>
            </a:r>
            <a:r>
              <a:rPr lang="es" sz="1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endParaRPr sz="18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Roboto"/>
              <a:buChar char="-"/>
            </a:pPr>
            <a:r>
              <a:rPr lang="es" sz="1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Aplica a cada principio a las distintas etapas del proceso de cursado</a:t>
            </a:r>
            <a:endParaRPr sz="18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Cómo</a:t>
            </a:r>
            <a:r>
              <a:rPr lang="es" sz="1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endParaRPr sz="18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Roboto"/>
              <a:buChar char="-"/>
            </a:pPr>
            <a:r>
              <a:rPr lang="es" sz="1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Para cada principio indique 3 ejemplos de aplicación que creas conveniente para tu situación con estudiante</a:t>
            </a:r>
            <a:endParaRPr sz="18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737373"/>
              </a:buClr>
              <a:buSzPts val="1800"/>
              <a:buFont typeface="Roboto"/>
              <a:buChar char="-"/>
            </a:pPr>
            <a:r>
              <a:rPr lang="es" sz="1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Agrega un ejemplo más que pueda servir para estudiantes en general</a:t>
            </a:r>
            <a:endParaRPr sz="18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38"/>
          <p:cNvSpPr txBox="1"/>
          <p:nvPr/>
        </p:nvSpPr>
        <p:spPr>
          <a:xfrm>
            <a:off x="392525" y="4405800"/>
            <a:ext cx="7627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b)  </a:t>
            </a:r>
            <a:r>
              <a:rPr lang="es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Utiliza un ML para realizar una tabla de relación de principios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070765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265970" cy="421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250223" cy="421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6957991" cy="421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8333026" cy="421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441166" cy="421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753820" cy="421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